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9"/>
  </p:notesMasterIdLst>
  <p:sldIdLst>
    <p:sldId id="256" r:id="rId3"/>
    <p:sldId id="266" r:id="rId4"/>
    <p:sldId id="257" r:id="rId5"/>
    <p:sldId id="277" r:id="rId6"/>
    <p:sldId id="278" r:id="rId7"/>
    <p:sldId id="276" r:id="rId8"/>
  </p:sldIdLst>
  <p:sldSz cx="9144000" cy="5143500" type="screen16x9"/>
  <p:notesSz cx="6858000" cy="9144000"/>
  <p:embeddedFontLs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08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8316d6e1e8_3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28316d6e1e8_3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BB8FCAF2-3942-A18E-7FB0-1C4835915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10305B1A-CC21-1005-02EC-43560A3CD9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7B057CF0-BCBB-D475-D16C-1E4400BBE6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6319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1083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2700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DC53095A-1179-D272-3FDE-1E6CE0769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EBC8A2CC-0BFF-AC09-73C9-122014B32C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372EC41E-AC57-5791-85D8-7D7A52862F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7601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82" name="Google Shape;18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90" name="Google Shape;19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app.roboflow.com/test-ofqby/poc-xd70a/1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5" descr="Abstract background of luminous dots"/>
          <p:cNvPicPr preferRelativeResize="0"/>
          <p:nvPr/>
        </p:nvPicPr>
        <p:blipFill rotWithShape="1">
          <a:blip r:embed="rId3">
            <a:alphaModFix/>
          </a:blip>
          <a:srcRect t="29405" b="29405"/>
          <a:stretch/>
        </p:blipFill>
        <p:spPr>
          <a:xfrm>
            <a:off x="0" y="0"/>
            <a:ext cx="9144000" cy="2510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5"/>
          <p:cNvPicPr preferRelativeResize="0"/>
          <p:nvPr/>
        </p:nvPicPr>
        <p:blipFill rotWithShape="1">
          <a:blip r:embed="rId4">
            <a:alphaModFix/>
          </a:blip>
          <a:srcRect l="13038" t="7202" r="12305" b="7591"/>
          <a:stretch/>
        </p:blipFill>
        <p:spPr>
          <a:xfrm>
            <a:off x="0" y="1393031"/>
            <a:ext cx="9144000" cy="2907507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5"/>
          <p:cNvSpPr txBox="1"/>
          <p:nvPr/>
        </p:nvSpPr>
        <p:spPr>
          <a:xfrm>
            <a:off x="1174087" y="2360654"/>
            <a:ext cx="1388969" cy="49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36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2024</a:t>
            </a:r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5"/>
          <p:cNvSpPr txBox="1"/>
          <p:nvPr/>
        </p:nvSpPr>
        <p:spPr>
          <a:xfrm>
            <a:off x="5525578" y="3413873"/>
            <a:ext cx="2237899" cy="256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Tim Spieringhs</a:t>
            </a:r>
            <a:endParaRPr sz="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p25" descr="Sfeerafbeelding Fonty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3477" y="4476839"/>
            <a:ext cx="1241107" cy="52816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5"/>
          <p:cNvSpPr txBox="1"/>
          <p:nvPr/>
        </p:nvSpPr>
        <p:spPr>
          <a:xfrm>
            <a:off x="0" y="4866500"/>
            <a:ext cx="37155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0" i="0" u="none" strike="noStrike" cap="none" dirty="0">
                <a:solidFill>
                  <a:srgbClr val="663366"/>
                </a:solidFill>
                <a:latin typeface="Calibri"/>
                <a:ea typeface="Calibri"/>
                <a:cs typeface="Calibri"/>
                <a:sym typeface="Calibri"/>
              </a:rPr>
              <a:t>Disassembly</a:t>
            </a:r>
            <a:r>
              <a:rPr lang="nl" sz="1400" b="0" i="0" u="none" strike="noStrike" cap="none" dirty="0">
                <a:solidFill>
                  <a:srgbClr val="663366"/>
                </a:solidFill>
                <a:latin typeface="Calibri"/>
                <a:ea typeface="Calibri"/>
                <a:cs typeface="Calibri"/>
                <a:sym typeface="Calibri"/>
              </a:rPr>
              <a:t> project </a:t>
            </a:r>
            <a:endParaRPr sz="1100" dirty="0"/>
          </a:p>
        </p:txBody>
      </p:sp>
      <p:sp>
        <p:nvSpPr>
          <p:cNvPr id="216" name="Google Shape;216;p25"/>
          <p:cNvSpPr txBox="1"/>
          <p:nvPr/>
        </p:nvSpPr>
        <p:spPr>
          <a:xfrm>
            <a:off x="1167200" y="2119659"/>
            <a:ext cx="1388969" cy="49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2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24 / 04</a:t>
            </a: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8E7B52BF-6FD9-A452-6758-037F31DA6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CB9B46D3-C325-86D4-DB03-CC9F9526BE0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2A55F1F8-0774-0170-D203-5A9DEA9738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Sprint </a:t>
            </a: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beloftes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A8B545E1-E516-3BDA-C932-244AB27BD7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Duidelijk verschil kunnen vertellen</a:t>
            </a:r>
            <a:r>
              <a:rPr lang="nl-NL" sz="1500" dirty="0">
                <a:solidFill>
                  <a:srgbClr val="5A5A5A"/>
                </a:solidFill>
              </a:rPr>
              <a:t> tussen </a:t>
            </a:r>
            <a:r>
              <a:rPr lang="nl-NL" sz="1500" dirty="0" err="1">
                <a:solidFill>
                  <a:srgbClr val="5A5A5A"/>
                </a:solidFill>
              </a:rPr>
              <a:t>framework</a:t>
            </a:r>
            <a:r>
              <a:rPr lang="nl-NL" sz="1500" dirty="0">
                <a:solidFill>
                  <a:srgbClr val="5A5A5A"/>
                </a:solidFill>
              </a:rPr>
              <a:t> en algoritmes</a:t>
            </a:r>
            <a:endParaRPr lang="nl-NL"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 err="1">
                <a:solidFill>
                  <a:srgbClr val="5A5A5A"/>
                </a:solidFill>
              </a:rPr>
              <a:t>Proof</a:t>
            </a:r>
            <a:r>
              <a:rPr lang="nl-NL" sz="1500" dirty="0">
                <a:solidFill>
                  <a:srgbClr val="5A5A5A"/>
                </a:solidFill>
              </a:rPr>
              <a:t> of </a:t>
            </a:r>
            <a:r>
              <a:rPr lang="nl-NL" sz="1500" dirty="0" err="1">
                <a:solidFill>
                  <a:srgbClr val="5A5A5A"/>
                </a:solidFill>
              </a:rPr>
              <a:t>concepts</a:t>
            </a:r>
            <a:r>
              <a:rPr lang="nl-NL" sz="1500" dirty="0">
                <a:solidFill>
                  <a:srgbClr val="5A5A5A"/>
                </a:solidFill>
              </a:rPr>
              <a:t> van herkenning</a:t>
            </a:r>
          </a:p>
          <a:p>
            <a:pPr marL="177800" indent="-171450">
              <a:spcBef>
                <a:spcPts val="0"/>
              </a:spcBef>
              <a:buClr>
                <a:srgbClr val="663366"/>
              </a:buClr>
              <a:buSzPts val="2100"/>
            </a:pPr>
            <a:r>
              <a:rPr lang="nl-NL" sz="1500" dirty="0">
                <a:solidFill>
                  <a:srgbClr val="5A5A5A"/>
                </a:solidFill>
              </a:rPr>
              <a:t>Verder kijken op bepaalde effecten op 3D scannen</a:t>
            </a:r>
            <a:endParaRPr lang="nl-NL"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76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63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>
              <a:solidFill>
                <a:srgbClr val="6633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0A39568B-D271-7546-867E-3E152832D715}"/>
              </a:ext>
            </a:extLst>
          </p:cNvPr>
          <p:cNvSpPr txBox="1"/>
          <p:nvPr/>
        </p:nvSpPr>
        <p:spPr>
          <a:xfrm>
            <a:off x="-100012" y="70354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756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/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Verschil</a:t>
            </a:r>
            <a:endParaRPr lang="en-GB" dirty="0"/>
          </a:p>
        </p:txBody>
      </p:sp>
      <p:sp>
        <p:nvSpPr>
          <p:cNvPr id="223" name="Google Shape;223;p26"/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</a:rPr>
              <a:t>Tensorflow</a:t>
            </a:r>
            <a:r>
              <a:rPr lang="en-GB" sz="1500" dirty="0">
                <a:solidFill>
                  <a:srgbClr val="5A5A5A"/>
                </a:solidFill>
              </a:rPr>
              <a:t>/</a:t>
            </a:r>
            <a:r>
              <a:rPr lang="en-GB" sz="1500" dirty="0" err="1">
                <a:solidFill>
                  <a:srgbClr val="5A5A5A"/>
                </a:solidFill>
              </a:rPr>
              <a:t>pytorch</a:t>
            </a:r>
            <a:r>
              <a:rPr lang="en-GB" sz="1500" dirty="0">
                <a:solidFill>
                  <a:srgbClr val="5A5A5A"/>
                </a:solidFill>
              </a:rPr>
              <a:t> is </a:t>
            </a:r>
            <a:r>
              <a:rPr lang="en-GB" sz="1500" dirty="0" err="1">
                <a:solidFill>
                  <a:srgbClr val="5A5A5A"/>
                </a:solidFill>
              </a:rPr>
              <a:t>een</a:t>
            </a:r>
            <a:r>
              <a:rPr lang="en-GB" sz="1500" dirty="0">
                <a:solidFill>
                  <a:srgbClr val="5A5A5A"/>
                </a:solidFill>
              </a:rPr>
              <a:t> framework </a:t>
            </a:r>
            <a:r>
              <a:rPr lang="en-GB" sz="1500" dirty="0" err="1">
                <a:solidFill>
                  <a:srgbClr val="5A5A5A"/>
                </a:solidFill>
              </a:rPr>
              <a:t>zonder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herkenings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mogelijkheden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</a:rPr>
              <a:t>Opencv</a:t>
            </a:r>
            <a:r>
              <a:rPr lang="en-GB" sz="1500" dirty="0">
                <a:solidFill>
                  <a:srgbClr val="5A5A5A"/>
                </a:solidFill>
              </a:rPr>
              <a:t> is </a:t>
            </a:r>
            <a:r>
              <a:rPr lang="en-GB" sz="1500" dirty="0" err="1">
                <a:solidFill>
                  <a:srgbClr val="5A5A5A"/>
                </a:solidFill>
              </a:rPr>
              <a:t>een</a:t>
            </a:r>
            <a:r>
              <a:rPr lang="en-GB" sz="1500" dirty="0">
                <a:solidFill>
                  <a:srgbClr val="5A5A5A"/>
                </a:solidFill>
              </a:rPr>
              <a:t> framework met </a:t>
            </a:r>
            <a:r>
              <a:rPr lang="en-GB" sz="1500" dirty="0" err="1">
                <a:solidFill>
                  <a:srgbClr val="5A5A5A"/>
                </a:solidFill>
              </a:rPr>
              <a:t>een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paar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ingebouwde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herkenings</a:t>
            </a:r>
            <a:r>
              <a:rPr lang="en-GB" sz="1500" dirty="0">
                <a:solidFill>
                  <a:srgbClr val="5A5A5A"/>
                </a:solidFill>
              </a:rPr>
              <a:t> systemin </a:t>
            </a:r>
            <a:r>
              <a:rPr lang="en-GB" sz="1500" dirty="0" err="1">
                <a:solidFill>
                  <a:srgbClr val="5A5A5A"/>
                </a:solidFill>
              </a:rPr>
              <a:t>echter</a:t>
            </a:r>
            <a:r>
              <a:rPr lang="en-GB" sz="1500" dirty="0">
                <a:solidFill>
                  <a:srgbClr val="5A5A5A"/>
                </a:solidFill>
              </a:rPr>
              <a:t> is </a:t>
            </a:r>
            <a:r>
              <a:rPr lang="en-GB" sz="1500" dirty="0" err="1">
                <a:solidFill>
                  <a:srgbClr val="5A5A5A"/>
                </a:solidFill>
              </a:rPr>
              <a:t>dit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niet</a:t>
            </a:r>
            <a:r>
              <a:rPr lang="en-GB" sz="1500" dirty="0">
                <a:solidFill>
                  <a:srgbClr val="5A5A5A"/>
                </a:solidFill>
              </a:rPr>
              <a:t> advanced (</a:t>
            </a:r>
            <a:r>
              <a:rPr lang="en-GB" sz="1500" dirty="0" err="1">
                <a:solidFill>
                  <a:srgbClr val="5A5A5A"/>
                </a:solidFill>
              </a:rPr>
              <a:t>denk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meer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aan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kleur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herkenning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enzo</a:t>
            </a:r>
            <a:r>
              <a:rPr lang="en-GB" sz="1500" dirty="0">
                <a:solidFill>
                  <a:srgbClr val="5A5A5A"/>
                </a:solidFill>
              </a:rPr>
              <a:t>)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</a:rPr>
              <a:t>Yolo/</a:t>
            </a:r>
            <a:r>
              <a:rPr lang="en-GB" sz="1500" dirty="0" err="1">
                <a:solidFill>
                  <a:srgbClr val="5A5A5A"/>
                </a:solidFill>
              </a:rPr>
              <a:t>tensorflow</a:t>
            </a:r>
            <a:r>
              <a:rPr lang="en-GB" sz="1500" dirty="0">
                <a:solidFill>
                  <a:srgbClr val="5A5A5A"/>
                </a:solidFill>
              </a:rPr>
              <a:t> object detection </a:t>
            </a:r>
            <a:r>
              <a:rPr lang="en-GB" sz="1500" dirty="0" err="1">
                <a:solidFill>
                  <a:srgbClr val="5A5A5A"/>
                </a:solidFill>
              </a:rPr>
              <a:t>api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zijn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algoritmes</a:t>
            </a:r>
            <a:r>
              <a:rPr lang="en-GB" sz="1500" dirty="0">
                <a:solidFill>
                  <a:srgbClr val="5A5A5A"/>
                </a:solidFill>
              </a:rPr>
              <a:t> die je </a:t>
            </a:r>
            <a:r>
              <a:rPr lang="en-GB" sz="1500" dirty="0" err="1">
                <a:solidFill>
                  <a:srgbClr val="5A5A5A"/>
                </a:solidFill>
              </a:rPr>
              <a:t>toevoegt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aan</a:t>
            </a:r>
            <a:r>
              <a:rPr lang="en-GB" sz="1500" dirty="0">
                <a:solidFill>
                  <a:srgbClr val="5A5A5A"/>
                </a:solidFill>
              </a:rPr>
              <a:t> de frameworks. 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Frame</a:t>
            </a:r>
            <a:r>
              <a:rPr lang="en-GB" sz="1500" dirty="0">
                <a:solidFill>
                  <a:srgbClr val="5A5A5A"/>
                </a:solidFill>
              </a:rPr>
              <a:t>works </a:t>
            </a:r>
            <a:r>
              <a:rPr lang="en-GB" sz="1500" dirty="0" err="1">
                <a:solidFill>
                  <a:srgbClr val="5A5A5A"/>
                </a:solidFill>
              </a:rPr>
              <a:t>regelen</a:t>
            </a:r>
            <a:r>
              <a:rPr lang="en-GB" sz="1500" dirty="0">
                <a:solidFill>
                  <a:srgbClr val="5A5A5A"/>
                </a:solidFill>
              </a:rPr>
              <a:t> low level </a:t>
            </a:r>
            <a:r>
              <a:rPr lang="en-GB" sz="1500" dirty="0" err="1">
                <a:solidFill>
                  <a:srgbClr val="5A5A5A"/>
                </a:solidFill>
              </a:rPr>
              <a:t>zaken</a:t>
            </a:r>
            <a:r>
              <a:rPr lang="en-GB" sz="1500" dirty="0">
                <a:solidFill>
                  <a:srgbClr val="5A5A5A"/>
                </a:solidFill>
              </a:rPr>
              <a:t> (memory </a:t>
            </a:r>
            <a:r>
              <a:rPr lang="en-GB" sz="1500" dirty="0" err="1">
                <a:solidFill>
                  <a:srgbClr val="5A5A5A"/>
                </a:solidFill>
              </a:rPr>
              <a:t>en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gpu</a:t>
            </a:r>
            <a:r>
              <a:rPr lang="en-GB" sz="1500" dirty="0">
                <a:solidFill>
                  <a:srgbClr val="5A5A5A"/>
                </a:solidFill>
              </a:rPr>
              <a:t>/</a:t>
            </a:r>
            <a:r>
              <a:rPr lang="en-GB" sz="1500" dirty="0" err="1">
                <a:solidFill>
                  <a:srgbClr val="5A5A5A"/>
                </a:solidFill>
              </a:rPr>
              <a:t>cpu</a:t>
            </a:r>
            <a:r>
              <a:rPr lang="en-GB" sz="1500" dirty="0">
                <a:solidFill>
                  <a:srgbClr val="5A5A5A"/>
                </a:solidFill>
              </a:rPr>
              <a:t>) </a:t>
            </a:r>
            <a:r>
              <a:rPr lang="en-GB" sz="1500" dirty="0" err="1">
                <a:solidFill>
                  <a:srgbClr val="5A5A5A"/>
                </a:solidFill>
              </a:rPr>
              <a:t>en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algoritmes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regelen</a:t>
            </a:r>
            <a:r>
              <a:rPr lang="en-GB" sz="1500" dirty="0">
                <a:solidFill>
                  <a:srgbClr val="5A5A5A"/>
                </a:solidFill>
              </a:rPr>
              <a:t> de </a:t>
            </a:r>
            <a:r>
              <a:rPr lang="en-GB" sz="1500" dirty="0" err="1">
                <a:solidFill>
                  <a:srgbClr val="5A5A5A"/>
                </a:solidFill>
              </a:rPr>
              <a:t>herkenning</a:t>
            </a:r>
            <a:r>
              <a:rPr lang="en-GB" sz="1500" dirty="0">
                <a:solidFill>
                  <a:srgbClr val="5A5A5A"/>
                </a:solidFill>
              </a:rPr>
              <a:t>. 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Frameworks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regelen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ook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samenwerking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van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mogelijke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algoritmes</a:t>
            </a:r>
            <a:r>
              <a:rPr lang="en-GB" sz="1500" dirty="0">
                <a:solidFill>
                  <a:srgbClr val="5A5A5A"/>
                </a:solidFill>
              </a:rPr>
              <a:t>.</a:t>
            </a:r>
            <a:endParaRPr lang="en-GB"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76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63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>
              <a:solidFill>
                <a:srgbClr val="6633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/>
          <p:cNvSpPr txBox="1"/>
          <p:nvPr/>
        </p:nvSpPr>
        <p:spPr>
          <a:xfrm>
            <a:off x="-100012" y="70354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/>
          <p:cNvPicPr preferRelativeResize="0"/>
          <p:nvPr/>
        </p:nvPicPr>
        <p:blipFill rotWithShape="1">
          <a:blip r:embed="rId5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POC</a:t>
            </a:r>
            <a:endParaRPr lang="en-GB" dirty="0"/>
          </a:p>
        </p:txBody>
      </p:sp>
      <p:sp>
        <p:nvSpPr>
          <p:cNvPr id="223" name="Google Shape;223;p26"/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Werkt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maar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weinig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confidence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</a:rPr>
              <a:t>Slechte</a:t>
            </a:r>
            <a:r>
              <a:rPr lang="en-GB" sz="1500" dirty="0">
                <a:solidFill>
                  <a:srgbClr val="5A5A5A"/>
                </a:solidFill>
              </a:rPr>
              <a:t> scan </a:t>
            </a:r>
            <a:r>
              <a:rPr lang="en-GB" sz="1500" dirty="0" err="1">
                <a:solidFill>
                  <a:srgbClr val="5A5A5A"/>
                </a:solidFill>
              </a:rPr>
              <a:t>gebruikt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</a:rPr>
              <a:t>Veel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mogelijke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verbeter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punten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Unknown is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vanwege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naming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fout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van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mij</a:t>
            </a:r>
            <a:endParaRPr lang="en-GB"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</a:rPr>
              <a:t>Veel</a:t>
            </a:r>
            <a:r>
              <a:rPr lang="en-GB" sz="1500" dirty="0">
                <a:solidFill>
                  <a:srgbClr val="5A5A5A"/>
                </a:solidFill>
              </a:rPr>
              <a:t> false </a:t>
            </a:r>
            <a:r>
              <a:rPr lang="en-GB" sz="1500" dirty="0" err="1">
                <a:solidFill>
                  <a:srgbClr val="5A5A5A"/>
                </a:solidFill>
              </a:rPr>
              <a:t>postivies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https://app.roboflow.com/test-ofqby/poc-xd70a/1</a:t>
            </a:r>
            <a:endParaRPr lang="en-GB"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/>
          <p:cNvSpPr txBox="1"/>
          <p:nvPr/>
        </p:nvSpPr>
        <p:spPr>
          <a:xfrm>
            <a:off x="-100012" y="70354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OC">
            <a:hlinkClick r:id="" action="ppaction://media"/>
            <a:extLst>
              <a:ext uri="{FF2B5EF4-FFF2-40B4-BE49-F238E27FC236}">
                <a16:creationId xmlns:a16="http://schemas.microsoft.com/office/drawing/2014/main" id="{D7102434-D2BD-A3EE-E570-9BDC638BD5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06159" y="1354150"/>
            <a:ext cx="3620235" cy="376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323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/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3D </a:t>
            </a: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Scannen</a:t>
            </a: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endParaRPr lang="en-GB" dirty="0"/>
          </a:p>
        </p:txBody>
      </p:sp>
      <p:sp>
        <p:nvSpPr>
          <p:cNvPr id="223" name="Google Shape;223;p26"/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</a:rPr>
              <a:t>Meer </a:t>
            </a:r>
            <a:r>
              <a:rPr lang="en-GB" sz="1500" dirty="0" err="1">
                <a:solidFill>
                  <a:srgbClr val="5A5A5A"/>
                </a:solidFill>
              </a:rPr>
              <a:t>licht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heeft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positief</a:t>
            </a:r>
            <a:r>
              <a:rPr lang="en-GB" sz="1500" dirty="0">
                <a:solidFill>
                  <a:srgbClr val="5A5A5A"/>
                </a:solidFill>
              </a:rPr>
              <a:t> effect op 3D </a:t>
            </a:r>
            <a:r>
              <a:rPr lang="en-GB" sz="1500" dirty="0" err="1">
                <a:solidFill>
                  <a:srgbClr val="5A5A5A"/>
                </a:solidFill>
              </a:rPr>
              <a:t>scannen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</a:rPr>
              <a:t>Verder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testen</a:t>
            </a:r>
            <a:r>
              <a:rPr lang="en-GB" sz="1500" dirty="0">
                <a:solidFill>
                  <a:srgbClr val="5A5A5A"/>
                </a:solidFill>
              </a:rPr>
              <a:t> met </a:t>
            </a:r>
            <a:r>
              <a:rPr lang="en-GB" sz="1500" dirty="0" err="1">
                <a:solidFill>
                  <a:srgbClr val="5A5A5A"/>
                </a:solidFill>
              </a:rPr>
              <a:t>iphone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kwam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ik</a:t>
            </a:r>
            <a:r>
              <a:rPr lang="en-GB" sz="1500" dirty="0">
                <a:solidFill>
                  <a:srgbClr val="5A5A5A"/>
                </a:solidFill>
              </a:rPr>
              <a:t>  </a:t>
            </a:r>
            <a:r>
              <a:rPr lang="en-GB" sz="1500" dirty="0" err="1">
                <a:solidFill>
                  <a:srgbClr val="5A5A5A"/>
                </a:solidFill>
              </a:rPr>
              <a:t>erop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dat</a:t>
            </a:r>
            <a:r>
              <a:rPr lang="en-GB" sz="1500" dirty="0">
                <a:solidFill>
                  <a:srgbClr val="5A5A5A"/>
                </a:solidFill>
              </a:rPr>
              <a:t> het </a:t>
            </a:r>
            <a:r>
              <a:rPr lang="en-GB" sz="1500" dirty="0" err="1">
                <a:solidFill>
                  <a:srgbClr val="5A5A5A"/>
                </a:solidFill>
              </a:rPr>
              <a:t>te</a:t>
            </a:r>
            <a:r>
              <a:rPr lang="en-GB" sz="1500" dirty="0">
                <a:solidFill>
                  <a:srgbClr val="5A5A5A"/>
                </a:solidFill>
              </a:rPr>
              <a:t> inefficient is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Kost</a:t>
            </a:r>
            <a:r>
              <a:rPr lang="en-GB" sz="1500" dirty="0" err="1">
                <a:solidFill>
                  <a:srgbClr val="5A5A5A"/>
                </a:solidFill>
              </a:rPr>
              <a:t>en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mij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een</a:t>
            </a:r>
            <a:r>
              <a:rPr lang="en-GB" sz="1500" dirty="0">
                <a:solidFill>
                  <a:srgbClr val="5A5A5A"/>
                </a:solidFill>
              </a:rPr>
              <a:t> hele </a:t>
            </a:r>
            <a:r>
              <a:rPr lang="en-GB" sz="1500" dirty="0" err="1">
                <a:solidFill>
                  <a:srgbClr val="5A5A5A"/>
                </a:solidFill>
              </a:rPr>
              <a:t>ochtend</a:t>
            </a:r>
            <a:r>
              <a:rPr lang="en-GB" sz="1500" dirty="0">
                <a:solidFill>
                  <a:srgbClr val="5A5A5A"/>
                </a:solidFill>
              </a:rPr>
              <a:t> om </a:t>
            </a:r>
            <a:r>
              <a:rPr lang="en-GB" sz="1500" dirty="0" err="1">
                <a:solidFill>
                  <a:srgbClr val="5A5A5A"/>
                </a:solidFill>
              </a:rPr>
              <a:t>een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bruikbare</a:t>
            </a:r>
            <a:r>
              <a:rPr lang="en-GB" sz="1500" dirty="0">
                <a:solidFill>
                  <a:srgbClr val="5A5A5A"/>
                </a:solidFill>
              </a:rPr>
              <a:t> scan </a:t>
            </a:r>
            <a:r>
              <a:rPr lang="en-GB" sz="1500" dirty="0" err="1">
                <a:solidFill>
                  <a:srgbClr val="5A5A5A"/>
                </a:solidFill>
              </a:rPr>
              <a:t>te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krijgen</a:t>
            </a:r>
            <a:r>
              <a:rPr lang="en-GB" sz="1500" dirty="0">
                <a:solidFill>
                  <a:srgbClr val="5A5A5A"/>
                </a:solidFill>
              </a:rPr>
              <a:t> (4 </a:t>
            </a:r>
            <a:r>
              <a:rPr lang="en-GB" sz="1500" dirty="0" err="1">
                <a:solidFill>
                  <a:srgbClr val="5A5A5A"/>
                </a:solidFill>
              </a:rPr>
              <a:t>uur</a:t>
            </a:r>
            <a:r>
              <a:rPr lang="en-GB" sz="1500" dirty="0">
                <a:solidFill>
                  <a:srgbClr val="5A5A5A"/>
                </a:solidFill>
              </a:rPr>
              <a:t>)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Licentie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zit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ik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vol achter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aan</a:t>
            </a:r>
            <a:endParaRPr lang="en-GB"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/>
          <p:cNvSpPr txBox="1"/>
          <p:nvPr/>
        </p:nvSpPr>
        <p:spPr>
          <a:xfrm>
            <a:off x="-100012" y="70354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C6B2A155-8652-0700-F431-EDAEBBBCD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0ECC54DA-E2AD-C530-EB5B-EF9D4C9A568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FEE6B3D3-88D8-6621-0BCD-1221E02FAF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Voorstel</a:t>
            </a: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voor</a:t>
            </a: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sprint 3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6A7F8182-FBAC-BE05-F01D-426FF87A0A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Verder werken POC kijken voor verbeteringen voor </a:t>
            </a:r>
            <a:r>
              <a:rPr lang="nl-NL" sz="1500" dirty="0" err="1">
                <a:solidFill>
                  <a:srgbClr val="5A5A5A"/>
                </a:solidFill>
              </a:rPr>
              <a:t>confidence</a:t>
            </a:r>
            <a:endParaRPr lang="nl-NL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2</a:t>
            </a:r>
            <a:r>
              <a:rPr lang="nl-NL" sz="1500" baseline="30000" dirty="0">
                <a:solidFill>
                  <a:srgbClr val="5A5A5A"/>
                </a:solidFill>
              </a:rPr>
              <a:t>de</a:t>
            </a:r>
            <a:r>
              <a:rPr lang="nl-NL" sz="1500" dirty="0">
                <a:solidFill>
                  <a:srgbClr val="5A5A5A"/>
                </a:solidFill>
              </a:rPr>
              <a:t> POC voor attributen herkennen (gewicht, kleur en vorm)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Meer vooruit gang maken onderzoek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Voorstel vanuit PO?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Groen = aan gewerkt deze sprint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Rood = wil ik volgende sprint</a:t>
            </a:r>
            <a:br>
              <a:rPr lang="nl-NL" sz="1500" dirty="0">
                <a:solidFill>
                  <a:srgbClr val="5A5A5A"/>
                </a:solidFill>
              </a:rPr>
            </a:br>
            <a:r>
              <a:rPr lang="nl-NL" sz="1500" dirty="0">
                <a:solidFill>
                  <a:srgbClr val="5A5A5A"/>
                </a:solidFill>
              </a:rPr>
              <a:t>               aanwerken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68070FC5-EFF4-5403-3711-23CD1CD7A318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Afbeelding 2" descr="Afbeelding met diagram, tekst, lijn, Plan&#10;&#10;Automatisch gegenereerde beschrijving">
            <a:extLst>
              <a:ext uri="{FF2B5EF4-FFF2-40B4-BE49-F238E27FC236}">
                <a16:creationId xmlns:a16="http://schemas.microsoft.com/office/drawing/2014/main" id="{048FA00D-79E2-9C4E-F3C7-3465C3CFCC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489" y="2113889"/>
            <a:ext cx="5256787" cy="290102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al 3">
            <a:extLst>
              <a:ext uri="{FF2B5EF4-FFF2-40B4-BE49-F238E27FC236}">
                <a16:creationId xmlns:a16="http://schemas.microsoft.com/office/drawing/2014/main" id="{F43FFB8C-F427-7507-C422-A0DAE068EC12}"/>
              </a:ext>
            </a:extLst>
          </p:cNvPr>
          <p:cNvSpPr/>
          <p:nvPr/>
        </p:nvSpPr>
        <p:spPr>
          <a:xfrm>
            <a:off x="4471988" y="2968133"/>
            <a:ext cx="569437" cy="58188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15C854D5-A9A2-8C79-6740-9F533DAAF3B1}"/>
              </a:ext>
            </a:extLst>
          </p:cNvPr>
          <p:cNvSpPr/>
          <p:nvPr/>
        </p:nvSpPr>
        <p:spPr>
          <a:xfrm>
            <a:off x="7559692" y="3623371"/>
            <a:ext cx="1261579" cy="139154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E3A920E-0BF5-FBB7-B357-6ABC67F1F86C}"/>
              </a:ext>
            </a:extLst>
          </p:cNvPr>
          <p:cNvSpPr/>
          <p:nvPr/>
        </p:nvSpPr>
        <p:spPr>
          <a:xfrm>
            <a:off x="7147545" y="2866639"/>
            <a:ext cx="749546" cy="75673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" name="Rechthoek 4">
            <a:extLst>
              <a:ext uri="{FF2B5EF4-FFF2-40B4-BE49-F238E27FC236}">
                <a16:creationId xmlns:a16="http://schemas.microsoft.com/office/drawing/2014/main" id="{F7E79142-54F6-5DAC-FFF6-FC73E92FA728}"/>
              </a:ext>
            </a:extLst>
          </p:cNvPr>
          <p:cNvSpPr/>
          <p:nvPr/>
        </p:nvSpPr>
        <p:spPr>
          <a:xfrm>
            <a:off x="7288191" y="3013989"/>
            <a:ext cx="507907" cy="49017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2620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231</Words>
  <Application>Microsoft Office PowerPoint</Application>
  <PresentationFormat>On-screen Show (16:9)</PresentationFormat>
  <Paragraphs>36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Lato</vt:lpstr>
      <vt:lpstr>Arial</vt:lpstr>
      <vt:lpstr>Montserrat</vt:lpstr>
      <vt:lpstr>Focus</vt:lpstr>
      <vt:lpstr>Office Theme</vt:lpstr>
      <vt:lpstr>PowerPoint Presentation</vt:lpstr>
      <vt:lpstr>Sprint beloftes</vt:lpstr>
      <vt:lpstr>Verschil</vt:lpstr>
      <vt:lpstr>POC</vt:lpstr>
      <vt:lpstr>3D Scannen </vt:lpstr>
      <vt:lpstr>Voorstel voor sprint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Tim Spieringhs</dc:creator>
  <cp:lastModifiedBy>Spieringhs,Tim T.</cp:lastModifiedBy>
  <cp:revision>12</cp:revision>
  <dcterms:modified xsi:type="dcterms:W3CDTF">2024-04-24T09:01:06Z</dcterms:modified>
</cp:coreProperties>
</file>